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Open Sans Extra Bold" charset="1" panose="020B0906030804020204"/>
      <p:regular r:id="rId11"/>
    </p:embeddedFont>
    <p:embeddedFont>
      <p:font typeface="Poppins" charset="1" panose="00000500000000000000"/>
      <p:regular r:id="rId12"/>
    </p:embeddedFont>
    <p:embeddedFont>
      <p:font typeface="Poppins Bold" charset="1" panose="000008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jpeg>
</file>

<file path=ppt/media/image2.svg>
</file>

<file path=ppt/media/image20.png>
</file>

<file path=ppt/media/image21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svg" Type="http://schemas.openxmlformats.org/officeDocument/2006/relationships/image"/><Relationship Id="rId2" Target="../media/image9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91331" y="1581459"/>
            <a:ext cx="830009" cy="842101"/>
          </a:xfrm>
          <a:custGeom>
            <a:avLst/>
            <a:gdLst/>
            <a:ahLst/>
            <a:cxnLst/>
            <a:rect r="r" b="b" t="t" l="l"/>
            <a:pathLst>
              <a:path h="842101" w="830009">
                <a:moveTo>
                  <a:pt x="0" y="0"/>
                </a:moveTo>
                <a:lnTo>
                  <a:pt x="830010" y="0"/>
                </a:lnTo>
                <a:lnTo>
                  <a:pt x="830010" y="842101"/>
                </a:lnTo>
                <a:lnTo>
                  <a:pt x="0" y="8421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91331" y="3162958"/>
            <a:ext cx="8400948" cy="3164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35"/>
              </a:lnSpc>
              <a:spcBef>
                <a:spcPct val="0"/>
              </a:spcBef>
            </a:pPr>
            <a:r>
              <a:rPr lang="en-US" sz="9097">
                <a:solidFill>
                  <a:srgbClr val="051D40"/>
                </a:solidFill>
                <a:latin typeface="Open Sans Extra Bold"/>
              </a:rPr>
              <a:t>Proyecto DAW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47857" y="-643475"/>
            <a:ext cx="1286950" cy="128695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8757394" y="7522582"/>
            <a:ext cx="8779632" cy="1733977"/>
          </a:xfrm>
          <a:custGeom>
            <a:avLst/>
            <a:gdLst/>
            <a:ahLst/>
            <a:cxnLst/>
            <a:rect r="r" b="b" t="t" l="l"/>
            <a:pathLst>
              <a:path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391331" y="6524772"/>
            <a:ext cx="7366063" cy="501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</a:rPr>
              <a:t>Adrián Vega González</a:t>
            </a:r>
          </a:p>
        </p:txBody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8573918" y="3143201"/>
            <a:ext cx="9146584" cy="5246370"/>
            <a:chOff x="0" y="0"/>
            <a:chExt cx="7981950" cy="457835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>
                <a:alpha val="97647"/>
              </a:srgbClr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>
                <a:alpha val="97647"/>
              </a:srgbClr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>
                <a:alpha val="97647"/>
              </a:srgbClr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>
                <a:alpha val="97647"/>
              </a:srgbClr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5">
                <a:alphaModFix amt="98000"/>
              </a:blip>
              <a:stretch>
                <a:fillRect l="-5630" t="0" r="-5630" b="0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2356712" y="1514784"/>
            <a:ext cx="2154276" cy="913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1"/>
              </a:lnSpc>
              <a:spcBef>
                <a:spcPct val="0"/>
              </a:spcBef>
            </a:pPr>
            <a:r>
              <a:rPr lang="en-US" sz="2586">
                <a:solidFill>
                  <a:srgbClr val="5B98BA"/>
                </a:solidFill>
                <a:latin typeface="Poppins Bold"/>
              </a:rPr>
              <a:t>CIFP La Laboral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4090" cy="2875472"/>
            </a:xfrm>
            <a:custGeom>
              <a:avLst/>
              <a:gdLst/>
              <a:ahLst/>
              <a:cxnLst/>
              <a:rect r="r" b="b" t="t" l="l"/>
              <a:pathLst>
                <a:path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5400000">
            <a:off x="2912435" y="3472452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5400000">
            <a:off x="2912435" y="4097959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400000">
            <a:off x="2912435" y="4723196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70188" y="6181299"/>
            <a:ext cx="9928965" cy="3490468"/>
          </a:xfrm>
          <a:custGeom>
            <a:avLst/>
            <a:gdLst/>
            <a:ahLst/>
            <a:cxnLst/>
            <a:rect r="r" b="b" t="t" l="l"/>
            <a:pathLst>
              <a:path h="3490468" w="9928965">
                <a:moveTo>
                  <a:pt x="0" y="0"/>
                </a:moveTo>
                <a:lnTo>
                  <a:pt x="9928965" y="0"/>
                </a:lnTo>
                <a:lnTo>
                  <a:pt x="9928965" y="3490468"/>
                </a:lnTo>
                <a:lnTo>
                  <a:pt x="0" y="3490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775478" y="390576"/>
            <a:ext cx="6113107" cy="9505847"/>
          </a:xfrm>
          <a:custGeom>
            <a:avLst/>
            <a:gdLst/>
            <a:ahLst/>
            <a:cxnLst/>
            <a:rect r="r" b="b" t="t" l="l"/>
            <a:pathLst>
              <a:path h="9505847" w="6113107">
                <a:moveTo>
                  <a:pt x="0" y="0"/>
                </a:moveTo>
                <a:lnTo>
                  <a:pt x="6113107" y="0"/>
                </a:lnTo>
                <a:lnTo>
                  <a:pt x="6113107" y="9505848"/>
                </a:lnTo>
                <a:lnTo>
                  <a:pt x="0" y="95058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997" t="0" r="-668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3663160" y="1641132"/>
            <a:ext cx="6760246" cy="1244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>
                <a:solidFill>
                  <a:srgbClr val="051D40"/>
                </a:solidFill>
                <a:latin typeface="Open Sans Extra Bold"/>
              </a:rPr>
              <a:t>Contenido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63160" y="3397227"/>
            <a:ext cx="3773019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¿Qué es LinguoLearn?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483149" y="3397227"/>
            <a:ext cx="66085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63160" y="4022734"/>
            <a:ext cx="414302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¿Cómo funciona?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483149" y="4022734"/>
            <a:ext cx="66085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663160" y="4647971"/>
            <a:ext cx="4652520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Demostración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483149" y="4647971"/>
            <a:ext cx="66085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03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589663" y="223955"/>
            <a:ext cx="6283167" cy="2208809"/>
          </a:xfrm>
          <a:custGeom>
            <a:avLst/>
            <a:gdLst/>
            <a:ahLst/>
            <a:cxnLst/>
            <a:rect r="r" b="b" t="t" l="l"/>
            <a:pathLst>
              <a:path h="2208809" w="6283167">
                <a:moveTo>
                  <a:pt x="0" y="0"/>
                </a:moveTo>
                <a:lnTo>
                  <a:pt x="6283167" y="0"/>
                </a:lnTo>
                <a:lnTo>
                  <a:pt x="6283167" y="2208809"/>
                </a:lnTo>
                <a:lnTo>
                  <a:pt x="0" y="22088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806336" y="2739280"/>
            <a:ext cx="5992150" cy="5992150"/>
          </a:xfrm>
          <a:custGeom>
            <a:avLst/>
            <a:gdLst/>
            <a:ahLst/>
            <a:cxnLst/>
            <a:rect r="r" b="b" t="t" l="l"/>
            <a:pathLst>
              <a:path h="5992150" w="5992150">
                <a:moveTo>
                  <a:pt x="0" y="0"/>
                </a:moveTo>
                <a:lnTo>
                  <a:pt x="5992150" y="0"/>
                </a:lnTo>
                <a:lnTo>
                  <a:pt x="5992150" y="5992149"/>
                </a:lnTo>
                <a:lnTo>
                  <a:pt x="0" y="59921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75800" y="347257"/>
            <a:ext cx="12017120" cy="1781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94"/>
              </a:lnSpc>
            </a:pPr>
            <a:r>
              <a:rPr lang="en-US" sz="9924">
                <a:solidFill>
                  <a:srgbClr val="051D40"/>
                </a:solidFill>
                <a:latin typeface="Poppins Bold"/>
              </a:rPr>
              <a:t>¿Que es                       ?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6538518" y="0"/>
            <a:ext cx="1749482" cy="1749482"/>
          </a:xfrm>
          <a:custGeom>
            <a:avLst/>
            <a:gdLst/>
            <a:ahLst/>
            <a:cxnLst/>
            <a:rect r="r" b="b" t="t" l="l"/>
            <a:pathLst>
              <a:path h="1749482" w="1749482">
                <a:moveTo>
                  <a:pt x="0" y="0"/>
                </a:moveTo>
                <a:lnTo>
                  <a:pt x="1749482" y="0"/>
                </a:lnTo>
                <a:lnTo>
                  <a:pt x="1749482" y="1749482"/>
                </a:lnTo>
                <a:lnTo>
                  <a:pt x="0" y="17494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230690" y="6536372"/>
            <a:ext cx="14099416" cy="140994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839200" y="-104280"/>
            <a:ext cx="6283167" cy="2208809"/>
          </a:xfrm>
          <a:custGeom>
            <a:avLst/>
            <a:gdLst/>
            <a:ahLst/>
            <a:cxnLst/>
            <a:rect r="r" b="b" t="t" l="l"/>
            <a:pathLst>
              <a:path h="2208809" w="6283167">
                <a:moveTo>
                  <a:pt x="0" y="0"/>
                </a:moveTo>
                <a:lnTo>
                  <a:pt x="6283167" y="0"/>
                </a:lnTo>
                <a:lnTo>
                  <a:pt x="6283167" y="2208810"/>
                </a:lnTo>
                <a:lnTo>
                  <a:pt x="0" y="22088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6538518" y="0"/>
            <a:ext cx="1749482" cy="1749482"/>
          </a:xfrm>
          <a:custGeom>
            <a:avLst/>
            <a:gdLst/>
            <a:ahLst/>
            <a:cxnLst/>
            <a:rect r="r" b="b" t="t" l="l"/>
            <a:pathLst>
              <a:path h="1749482" w="1749482">
                <a:moveTo>
                  <a:pt x="0" y="0"/>
                </a:moveTo>
                <a:lnTo>
                  <a:pt x="1749482" y="0"/>
                </a:lnTo>
                <a:lnTo>
                  <a:pt x="1749482" y="1749482"/>
                </a:lnTo>
                <a:lnTo>
                  <a:pt x="0" y="17494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806336" y="2879940"/>
            <a:ext cx="5037092" cy="4527120"/>
          </a:xfrm>
          <a:custGeom>
            <a:avLst/>
            <a:gdLst/>
            <a:ahLst/>
            <a:cxnLst/>
            <a:rect r="r" b="b" t="t" l="l"/>
            <a:pathLst>
              <a:path h="4527120" w="5037092">
                <a:moveTo>
                  <a:pt x="0" y="0"/>
                </a:moveTo>
                <a:lnTo>
                  <a:pt x="5037092" y="0"/>
                </a:lnTo>
                <a:lnTo>
                  <a:pt x="5037092" y="4527120"/>
                </a:lnTo>
                <a:lnTo>
                  <a:pt x="0" y="45271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012348" y="2298382"/>
            <a:ext cx="1410800" cy="1518772"/>
          </a:xfrm>
          <a:custGeom>
            <a:avLst/>
            <a:gdLst/>
            <a:ahLst/>
            <a:cxnLst/>
            <a:rect r="r" b="b" t="t" l="l"/>
            <a:pathLst>
              <a:path h="1518772" w="1410800">
                <a:moveTo>
                  <a:pt x="0" y="0"/>
                </a:moveTo>
                <a:lnTo>
                  <a:pt x="1410800" y="0"/>
                </a:lnTo>
                <a:lnTo>
                  <a:pt x="1410800" y="1518772"/>
                </a:lnTo>
                <a:lnTo>
                  <a:pt x="0" y="15187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826" t="0" r="-3826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2282136" y="2254469"/>
            <a:ext cx="1492383" cy="1606598"/>
          </a:xfrm>
          <a:custGeom>
            <a:avLst/>
            <a:gdLst/>
            <a:ahLst/>
            <a:cxnLst/>
            <a:rect r="r" b="b" t="t" l="l"/>
            <a:pathLst>
              <a:path h="1606598" w="1492383">
                <a:moveTo>
                  <a:pt x="0" y="0"/>
                </a:moveTo>
                <a:lnTo>
                  <a:pt x="1492383" y="0"/>
                </a:lnTo>
                <a:lnTo>
                  <a:pt x="1492383" y="1606598"/>
                </a:lnTo>
                <a:lnTo>
                  <a:pt x="0" y="16065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826" t="0" r="-3826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4633507" y="2254469"/>
            <a:ext cx="1492383" cy="1606598"/>
          </a:xfrm>
          <a:custGeom>
            <a:avLst/>
            <a:gdLst/>
            <a:ahLst/>
            <a:cxnLst/>
            <a:rect r="r" b="b" t="t" l="l"/>
            <a:pathLst>
              <a:path h="1606598" w="1492383">
                <a:moveTo>
                  <a:pt x="0" y="0"/>
                </a:moveTo>
                <a:lnTo>
                  <a:pt x="1492382" y="0"/>
                </a:lnTo>
                <a:lnTo>
                  <a:pt x="1492382" y="1606598"/>
                </a:lnTo>
                <a:lnTo>
                  <a:pt x="0" y="160659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826" t="0" r="-3826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717748" y="4211258"/>
            <a:ext cx="1618834" cy="1618834"/>
          </a:xfrm>
          <a:custGeom>
            <a:avLst/>
            <a:gdLst/>
            <a:ahLst/>
            <a:cxnLst/>
            <a:rect r="r" b="b" t="t" l="l"/>
            <a:pathLst>
              <a:path h="1618834" w="1618834">
                <a:moveTo>
                  <a:pt x="0" y="0"/>
                </a:moveTo>
                <a:lnTo>
                  <a:pt x="1618834" y="0"/>
                </a:lnTo>
                <a:lnTo>
                  <a:pt x="1618834" y="1618834"/>
                </a:lnTo>
                <a:lnTo>
                  <a:pt x="0" y="16188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618778" y="4268881"/>
            <a:ext cx="1503589" cy="1503589"/>
          </a:xfrm>
          <a:custGeom>
            <a:avLst/>
            <a:gdLst/>
            <a:ahLst/>
            <a:cxnLst/>
            <a:rect r="r" b="b" t="t" l="l"/>
            <a:pathLst>
              <a:path h="1503589" w="1503589">
                <a:moveTo>
                  <a:pt x="0" y="0"/>
                </a:moveTo>
                <a:lnTo>
                  <a:pt x="1503589" y="0"/>
                </a:lnTo>
                <a:lnTo>
                  <a:pt x="1503589" y="1503588"/>
                </a:lnTo>
                <a:lnTo>
                  <a:pt x="0" y="150358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68445" y="253158"/>
            <a:ext cx="20376093" cy="1464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01"/>
              </a:lnSpc>
            </a:pPr>
            <a:r>
              <a:rPr lang="en-US" sz="8072">
                <a:solidFill>
                  <a:srgbClr val="051D40"/>
                </a:solidFill>
                <a:latin typeface="Poppins Bold"/>
              </a:rPr>
              <a:t>¿Como funciona                            ?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9335207" y="1249411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2832861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061529" y="2937389"/>
            <a:ext cx="12164941" cy="4412223"/>
            <a:chOff x="0" y="0"/>
            <a:chExt cx="3203935" cy="11620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203935" cy="1162067"/>
            </a:xfrm>
            <a:custGeom>
              <a:avLst/>
              <a:gdLst/>
              <a:ahLst/>
              <a:cxnLst/>
              <a:rect r="r" b="b" t="t" l="l"/>
              <a:pathLst>
                <a:path h="1162067" w="3203935">
                  <a:moveTo>
                    <a:pt x="0" y="0"/>
                  </a:moveTo>
                  <a:lnTo>
                    <a:pt x="3203935" y="0"/>
                  </a:lnTo>
                  <a:lnTo>
                    <a:pt x="3203935" y="1162067"/>
                  </a:lnTo>
                  <a:lnTo>
                    <a:pt x="0" y="1162067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203935" cy="12001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094461" y="3455481"/>
            <a:ext cx="10099078" cy="3204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955"/>
              </a:lnSpc>
              <a:spcBef>
                <a:spcPct val="0"/>
              </a:spcBef>
            </a:pPr>
            <a:r>
              <a:rPr lang="en-US" sz="9253">
                <a:solidFill>
                  <a:srgbClr val="FFFFFF"/>
                </a:solidFill>
                <a:latin typeface="Open Sans Extra Bold"/>
              </a:rPr>
              <a:t>DEMOSTRACION PROYECTO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2120113" y="1646552"/>
            <a:ext cx="1749482" cy="1290836"/>
          </a:xfrm>
          <a:custGeom>
            <a:avLst/>
            <a:gdLst/>
            <a:ahLst/>
            <a:cxnLst/>
            <a:rect r="r" b="b" t="t" l="l"/>
            <a:pathLst>
              <a:path h="1290836" w="1749482">
                <a:moveTo>
                  <a:pt x="0" y="0"/>
                </a:moveTo>
                <a:lnTo>
                  <a:pt x="1749482" y="0"/>
                </a:lnTo>
                <a:lnTo>
                  <a:pt x="1749482" y="1290837"/>
                </a:lnTo>
                <a:lnTo>
                  <a:pt x="0" y="12908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5530"/>
            </a:stretch>
          </a:blipFill>
        </p:spPr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DAGHfKjR5sQ</dc:identifier>
  <dcterms:modified xsi:type="dcterms:W3CDTF">2011-08-01T06:04:30Z</dcterms:modified>
  <cp:revision>1</cp:revision>
  <dc:title>Presentación proyecto de tecnología profesional corporativo azul</dc:title>
</cp:coreProperties>
</file>

<file path=docProps/thumbnail.jpeg>
</file>